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1" r:id="rId5"/>
    <p:sldId id="275" r:id="rId6"/>
    <p:sldId id="276" r:id="rId7"/>
    <p:sldId id="277" r:id="rId8"/>
    <p:sldId id="278" r:id="rId9"/>
    <p:sldId id="270" r:id="rId10"/>
    <p:sldId id="263" r:id="rId11"/>
    <p:sldId id="259" r:id="rId12"/>
    <p:sldId id="258" r:id="rId13"/>
    <p:sldId id="271" r:id="rId14"/>
    <p:sldId id="274" r:id="rId15"/>
    <p:sldId id="269" r:id="rId16"/>
    <p:sldId id="265" r:id="rId17"/>
    <p:sldId id="262" r:id="rId18"/>
    <p:sldId id="272" r:id="rId19"/>
    <p:sldId id="273" r:id="rId20"/>
    <p:sldId id="264" r:id="rId21"/>
    <p:sldId id="267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écnico em Informática 2016.5" initials="TeI2" lastIdx="1" clrIdx="0">
    <p:extLst>
      <p:ext uri="{19B8F6BF-5375-455C-9EA6-DF929625EA0E}">
        <p15:presenceInfo xmlns:p15="http://schemas.microsoft.com/office/powerpoint/2012/main" userId="S-1-5-21-2073873712-2989975421-2270548978-263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72" d="100"/>
          <a:sy n="72" d="100"/>
        </p:scale>
        <p:origin x="5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12201452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914400" y="1752602"/>
            <a:ext cx="103632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914400" y="3611607"/>
            <a:ext cx="103632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pt-BR"/>
              <a:t>Clique para editar o estilo do subtítulo mestre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5019" y="4953000"/>
            <a:ext cx="12197020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 sz="180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 sz="180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1132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481330"/>
            <a:ext cx="10972800" cy="4386071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9861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5351" y="274641"/>
            <a:ext cx="2369960" cy="5592761"/>
          </a:xfrm>
        </p:spPr>
        <p:txBody>
          <a:bodyPr vert="eaVert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432800" cy="5592760"/>
          </a:xfrm>
        </p:spPr>
        <p:txBody>
          <a:bodyPr vert="eaVert"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2860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2201170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1059712"/>
            <a:ext cx="103632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30284" y="2931712"/>
            <a:ext cx="6096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Chevron 6"/>
          <p:cNvSpPr/>
          <p:nvPr/>
        </p:nvSpPr>
        <p:spPr>
          <a:xfrm>
            <a:off x="4848907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8" name="Chevron 7"/>
          <p:cNvSpPr/>
          <p:nvPr/>
        </p:nvSpPr>
        <p:spPr>
          <a:xfrm>
            <a:off x="4600352" y="3005472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1835183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81329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8907394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5410200"/>
            <a:ext cx="5386917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9" y="5410200"/>
            <a:ext cx="5389033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1444295"/>
            <a:ext cx="5386917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444295"/>
            <a:ext cx="5389033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56684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019704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958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876800"/>
            <a:ext cx="9975701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892800" y="5355102"/>
            <a:ext cx="5299456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19200" y="274320"/>
            <a:ext cx="9973056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/>
              <a:t>Clique para editar o texto mestre</a:t>
            </a:r>
          </a:p>
          <a:p>
            <a:pPr lvl="1" eaLnBrk="1" latinLnBrk="0" hangingPunct="1"/>
            <a:r>
              <a:rPr lang="pt-BR"/>
              <a:t>Segundo nível</a:t>
            </a:r>
          </a:p>
          <a:p>
            <a:pPr lvl="2" eaLnBrk="1" latinLnBrk="0" hangingPunct="1"/>
            <a:r>
              <a:rPr lang="pt-BR"/>
              <a:t>Terceiro nível</a:t>
            </a:r>
          </a:p>
          <a:p>
            <a:pPr lvl="3" eaLnBrk="1" latinLnBrk="0" hangingPunct="1"/>
            <a:r>
              <a:rPr lang="pt-BR"/>
              <a:t>Quarto nível</a:t>
            </a:r>
          </a:p>
          <a:p>
            <a:pPr lvl="4" eaLnBrk="1" latinLnBrk="0" hangingPunct="1"/>
            <a:r>
              <a:rPr lang="pt-BR"/>
              <a:t>Quinto nível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969376" y="6407944"/>
            <a:ext cx="2560320" cy="365760"/>
          </a:xfrm>
        </p:spPr>
        <p:txBody>
          <a:bodyPr/>
          <a:lstStyle/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6605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1643" y="5443402"/>
            <a:ext cx="95504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/>
              <a:t>Clique para editar o texto mestre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800" y="189968"/>
            <a:ext cx="115824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/>
              <a:t>Clique no ícone para adicionar uma imagem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40097" y="6407945"/>
            <a:ext cx="313424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865122"/>
            <a:ext cx="10767243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11" name="Straight Connector 10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11552149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  <p:sp>
        <p:nvSpPr>
          <p:cNvPr id="13" name="Chevron 12"/>
          <p:cNvSpPr/>
          <p:nvPr/>
        </p:nvSpPr>
        <p:spPr>
          <a:xfrm>
            <a:off x="11303595" y="4988440"/>
            <a:ext cx="24384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88141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665697" y="5944936"/>
            <a:ext cx="6587499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647623" y="5939011"/>
            <a:ext cx="492060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8056" y="5791253"/>
            <a:ext cx="4536419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 sz="1800"/>
          </a:p>
        </p:txBody>
      </p:sp>
      <p:cxnSp>
        <p:nvCxnSpPr>
          <p:cNvPr id="15" name="Straight Connector 14"/>
          <p:cNvCxnSpPr/>
          <p:nvPr/>
        </p:nvCxnSpPr>
        <p:spPr>
          <a:xfrm>
            <a:off x="-12316" y="5787739"/>
            <a:ext cx="454067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pt-BR"/>
              <a:t>Clique para editar o título mestre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609600" y="1481329"/>
            <a:ext cx="10972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pt-BR"/>
              <a:t>Clique para editar o texto mestre</a:t>
            </a:r>
          </a:p>
          <a:p>
            <a:pPr lvl="1" eaLnBrk="1" latinLnBrk="0" hangingPunct="1"/>
            <a:r>
              <a:rPr kumimoji="0" lang="pt-BR"/>
              <a:t>Segundo nível</a:t>
            </a:r>
          </a:p>
          <a:p>
            <a:pPr lvl="2" eaLnBrk="1" latinLnBrk="0" hangingPunct="1"/>
            <a:r>
              <a:rPr kumimoji="0" lang="pt-BR"/>
              <a:t>Terceiro nível</a:t>
            </a:r>
          </a:p>
          <a:p>
            <a:pPr lvl="3" eaLnBrk="1" latinLnBrk="0" hangingPunct="1"/>
            <a:r>
              <a:rPr kumimoji="0" lang="pt-BR"/>
              <a:t>Quarto nível</a:t>
            </a:r>
          </a:p>
          <a:p>
            <a:pPr lvl="4" eaLnBrk="1" latinLnBrk="0" hangingPunct="1"/>
            <a:r>
              <a:rPr kumimoji="0" lang="pt-BR"/>
              <a:t>Quinto nível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8969376" y="6407944"/>
            <a:ext cx="256032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3ABC2141-EB72-4D1E-AB18-0FBDDB65C1DE}" type="datetimeFigureOut">
              <a:rPr lang="pt-BR" smtClean="0"/>
              <a:t>30/01/2018</a:t>
            </a:fld>
            <a:endParaRPr lang="pt-BR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840097" y="6407945"/>
            <a:ext cx="313424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1529696" y="6407945"/>
            <a:ext cx="48768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BC454A8F-4DEB-4701-BF3A-81D3C1E85D3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2258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../../../../PROJETO%20FINAL%20JANEIRO/Pasta1.xlsx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eap/For%20tuor.mpp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097B0E0-32C6-4282-AAC4-27C8F2CC0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098" y="1142681"/>
            <a:ext cx="10059804" cy="228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06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Sitemap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994" y="90153"/>
            <a:ext cx="2988285" cy="1875003"/>
          </a:xfrm>
          <a:prstGeom prst="rect">
            <a:avLst/>
          </a:prstGeom>
        </p:spPr>
      </p:pic>
      <p:pic>
        <p:nvPicPr>
          <p:cNvPr id="2" name="Espaço Reservado para Conteúdo 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18" y="1417638"/>
            <a:ext cx="9289066" cy="4525962"/>
          </a:xfrm>
        </p:spPr>
      </p:pic>
    </p:spTree>
    <p:extLst>
      <p:ext uri="{BB962C8B-B14F-4D97-AF65-F5344CB8AC3E}">
        <p14:creationId xmlns:p14="http://schemas.microsoft.com/office/powerpoint/2010/main" val="409045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Modelo Conceitual: Banco de Dados</a:t>
            </a:r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324" y="1481138"/>
            <a:ext cx="7998941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061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Modelo Logico: Banco de Dados</a:t>
            </a:r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788" y="1343497"/>
            <a:ext cx="7315200" cy="481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455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UML: Caso de Uso</a:t>
            </a:r>
          </a:p>
        </p:txBody>
      </p:sp>
      <p:pic>
        <p:nvPicPr>
          <p:cNvPr id="7" name="Espaço Reservado para Conteúdo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6595" y="1417638"/>
            <a:ext cx="7521146" cy="4670124"/>
          </a:xfrm>
        </p:spPr>
      </p:pic>
    </p:spTree>
    <p:extLst>
      <p:ext uri="{BB962C8B-B14F-4D97-AF65-F5344CB8AC3E}">
        <p14:creationId xmlns:p14="http://schemas.microsoft.com/office/powerpoint/2010/main" val="1512374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UML: Classes</a:t>
            </a:r>
          </a:p>
        </p:txBody>
      </p:sp>
      <p:pic>
        <p:nvPicPr>
          <p:cNvPr id="3" name="Espaço Reservado para Conteúdo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503" y="1481137"/>
            <a:ext cx="7735329" cy="4581911"/>
          </a:xfrm>
        </p:spPr>
      </p:pic>
    </p:spTree>
    <p:extLst>
      <p:ext uri="{BB962C8B-B14F-4D97-AF65-F5344CB8AC3E}">
        <p14:creationId xmlns:p14="http://schemas.microsoft.com/office/powerpoint/2010/main" val="132127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hlinkClick r:id="rId2" action="ppaction://hlinkfile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0897" y="-123825"/>
            <a:ext cx="4827387" cy="3028950"/>
          </a:xfrm>
          <a:prstGeom prst="rect">
            <a:avLst/>
          </a:prstGeom>
        </p:spPr>
      </p:pic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EAP</a:t>
            </a:r>
          </a:p>
        </p:txBody>
      </p:sp>
      <p:sp>
        <p:nvSpPr>
          <p:cNvPr id="7" name="Espaço Reservado para Conteúdo 6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109728" indent="0" algn="ctr">
              <a:buNone/>
            </a:pPr>
            <a:r>
              <a:rPr lang="pt-BR" dirty="0">
                <a:hlinkClick r:id="rId4" action="ppaction://hlinkfile"/>
              </a:rPr>
              <a:t>ForTour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952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4674" y="-90928"/>
            <a:ext cx="2988285" cy="187500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Descritivo Cronograma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Projeto Conta com 350 horas de trabalho.</a:t>
            </a:r>
          </a:p>
          <a:p>
            <a:pPr marL="109728" indent="0">
              <a:buNone/>
            </a:pPr>
            <a:endParaRPr lang="pt-BR" dirty="0"/>
          </a:p>
          <a:p>
            <a:r>
              <a:rPr lang="pt-BR" dirty="0"/>
              <a:t>Os programadores são os que tem a maior hora de trabalho.</a:t>
            </a:r>
          </a:p>
          <a:p>
            <a:pPr marL="109728" indent="0">
              <a:buNone/>
            </a:pPr>
            <a:endParaRPr lang="pt-BR" dirty="0"/>
          </a:p>
          <a:p>
            <a:r>
              <a:rPr lang="pt-BR" dirty="0"/>
              <a:t>A EAP conta com 10 marcos de projeto.</a:t>
            </a:r>
          </a:p>
          <a:p>
            <a:pPr marL="109728" indent="0">
              <a:buNone/>
            </a:pPr>
            <a:endParaRPr lang="pt-BR" dirty="0"/>
          </a:p>
          <a:p>
            <a:r>
              <a:rPr lang="pt-BR" dirty="0"/>
              <a:t>O Projeto terá custo final de R$ 22.000,00</a:t>
            </a:r>
          </a:p>
          <a:p>
            <a:endParaRPr lang="pt-BR" dirty="0"/>
          </a:p>
          <a:p>
            <a:r>
              <a:rPr lang="pt-BR" dirty="0"/>
              <a:t>O Projeto foi realizado no total de 19 dias.</a:t>
            </a:r>
          </a:p>
        </p:txBody>
      </p:sp>
    </p:spTree>
    <p:extLst>
      <p:ext uri="{BB962C8B-B14F-4D97-AF65-F5344CB8AC3E}">
        <p14:creationId xmlns:p14="http://schemas.microsoft.com/office/powerpoint/2010/main" val="124434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Wireframes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204" y="154321"/>
            <a:ext cx="2988285" cy="1875003"/>
          </a:xfrm>
          <a:prstGeom prst="rect">
            <a:avLst/>
          </a:prstGeom>
        </p:spPr>
      </p:pic>
      <p:pic>
        <p:nvPicPr>
          <p:cNvPr id="14" name="Espaço Reservado para Conteúdo 13">
            <a:extLst>
              <a:ext uri="{FF2B5EF4-FFF2-40B4-BE49-F238E27FC236}">
                <a16:creationId xmlns:a16="http://schemas.microsoft.com/office/drawing/2014/main" id="{C865AA14-E830-48D9-9D4F-85133995DF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115" y="1417638"/>
            <a:ext cx="1901858" cy="4525962"/>
          </a:xfr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6010367C-CA10-4E20-B189-B26A39A37A7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744" y="1217285"/>
            <a:ext cx="2988285" cy="4926668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3E5C1297-CA7C-458D-BF58-A37951356F3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8329" y="1098798"/>
            <a:ext cx="2456017" cy="516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189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Apresentação do Produto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204" y="154321"/>
            <a:ext cx="2988285" cy="1875003"/>
          </a:xfrm>
          <a:prstGeom prst="rect">
            <a:avLst/>
          </a:prstGeo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29EE83E-BCFF-44C1-A791-E3E855E7B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2649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Conclusão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0204" y="154321"/>
            <a:ext cx="2988285" cy="1875003"/>
          </a:xfrm>
          <a:prstGeom prst="rect">
            <a:avLst/>
          </a:prstGeo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29EE83E-BCFF-44C1-A791-E3E855E7B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29610"/>
            <a:ext cx="10972800" cy="4525963"/>
          </a:xfrm>
        </p:spPr>
        <p:txBody>
          <a:bodyPr/>
          <a:lstStyle/>
          <a:p>
            <a:r>
              <a:rPr lang="pt-BR" dirty="0"/>
              <a:t>Foi uma oportunidade de desenvolver a nossa experiência com trabalho em grupo e uma oportunidade de trabalhar com um tema não muito explorado, sendo também gratificante está finalizando esse trabalho e tendo tido o prazer </a:t>
            </a:r>
            <a:r>
              <a:rPr lang="pt-BR"/>
              <a:t>de estar </a:t>
            </a:r>
            <a:r>
              <a:rPr lang="pt-BR" dirty="0"/>
              <a:t>com pessoas que se dedicaram tanto para que tudo fosse finalizado com sucesso.</a:t>
            </a:r>
          </a:p>
        </p:txBody>
      </p:sp>
    </p:spTree>
    <p:extLst>
      <p:ext uri="{BB962C8B-B14F-4D97-AF65-F5344CB8AC3E}">
        <p14:creationId xmlns:p14="http://schemas.microsoft.com/office/powerpoint/2010/main" val="397400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633663" y="1417638"/>
            <a:ext cx="10972800" cy="4525963"/>
          </a:xfrm>
        </p:spPr>
        <p:txBody>
          <a:bodyPr/>
          <a:lstStyle/>
          <a:p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Criação de um site para empresa For </a:t>
            </a:r>
            <a:r>
              <a:rPr lang="pt-B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Tuor</a:t>
            </a:r>
            <a:endParaRPr lang="pt-B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 login para os formandos</a:t>
            </a:r>
          </a:p>
          <a:p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Perfil com informações do pacote contratado com os eventos, passeios e hotel</a:t>
            </a:r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609600" y="274638"/>
            <a:ext cx="5678905" cy="1143000"/>
          </a:xfrm>
        </p:spPr>
        <p:txBody>
          <a:bodyPr/>
          <a:lstStyle/>
          <a:p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Objetivo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0940" y="154322"/>
            <a:ext cx="2988285" cy="187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138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Integrantes </a:t>
            </a:r>
          </a:p>
        </p:txBody>
      </p:sp>
      <p:graphicFrame>
        <p:nvGraphicFramePr>
          <p:cNvPr id="8" name="Espaço Reservado para Conteúd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581637"/>
              </p:ext>
            </p:extLst>
          </p:nvPr>
        </p:nvGraphicFramePr>
        <p:xfrm>
          <a:off x="449179" y="2162927"/>
          <a:ext cx="1097280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8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Integrantes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Cargo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703">
                <a:tc>
                  <a:txBody>
                    <a:bodyPr/>
                    <a:lstStyle/>
                    <a:p>
                      <a:r>
                        <a:rPr lang="pt-BR" dirty="0"/>
                        <a:t>Jéssica Emily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Líder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Camila Abreu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Marketing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5366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Eliane Matheus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Marketing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099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Marcos Ramon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Programador Back-</a:t>
                      </a:r>
                      <a:r>
                        <a:rPr lang="pt-BR" dirty="0" err="1"/>
                        <a:t>end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Matheus Soares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/>
                        <a:t>Programador Front-</a:t>
                      </a:r>
                      <a:r>
                        <a:rPr lang="pt-BR" dirty="0" err="1"/>
                        <a:t>end</a:t>
                      </a:r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Mayara Alves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Designer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52764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87957" y="2287165"/>
            <a:ext cx="4546833" cy="1143000"/>
          </a:xfrm>
        </p:spPr>
        <p:txBody>
          <a:bodyPr>
            <a:normAutofit fontScale="90000"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>
              <a:lnSpc>
                <a:spcPct val="200000"/>
              </a:lnSpc>
            </a:pPr>
            <a:r>
              <a:rPr lang="pt-BR" spc="600" dirty="0">
                <a:solidFill>
                  <a:schemeClr val="bg1"/>
                </a:solidFill>
                <a:latin typeface="Rage Italic" panose="03070502040507070304" pitchFamily="66" charset="0"/>
              </a:rPr>
              <a:t>that's all folks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3669" y="-213914"/>
            <a:ext cx="5027996" cy="3154822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10687574" y="6375633"/>
            <a:ext cx="122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By</a:t>
            </a:r>
            <a:r>
              <a:rPr lang="pt-BR" dirty="0"/>
              <a:t>: Breno</a:t>
            </a:r>
          </a:p>
        </p:txBody>
      </p:sp>
    </p:spTree>
    <p:extLst>
      <p:ext uri="{BB962C8B-B14F-4D97-AF65-F5344CB8AC3E}">
        <p14:creationId xmlns:p14="http://schemas.microsoft.com/office/powerpoint/2010/main" val="2753366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09728" indent="0">
              <a:buNone/>
            </a:pPr>
            <a:endParaRPr lang="pt-BR" dirty="0"/>
          </a:p>
          <a:p>
            <a:pPr marL="109728" indent="0">
              <a:buNone/>
            </a:pPr>
            <a:r>
              <a:rPr lang="pt-BR" dirty="0"/>
              <a:t>Sobre o Cliente</a:t>
            </a:r>
          </a:p>
          <a:p>
            <a:pPr marL="109728" indent="0">
              <a:buNone/>
            </a:pPr>
            <a:endParaRPr lang="pt-BR" dirty="0"/>
          </a:p>
          <a:p>
            <a:pPr marL="109728" indent="0">
              <a:buNone/>
            </a:pPr>
            <a:r>
              <a:rPr lang="pt-BR" dirty="0"/>
              <a:t>Nome: For Tour</a:t>
            </a:r>
          </a:p>
          <a:p>
            <a:pPr marL="109728" indent="0">
              <a:buNone/>
            </a:pPr>
            <a:r>
              <a:rPr lang="pt-BR" dirty="0"/>
              <a:t>Ramo de Atuação: Turismo</a:t>
            </a:r>
          </a:p>
          <a:p>
            <a:pPr marL="109728" indent="0">
              <a:buNone/>
            </a:pPr>
            <a:r>
              <a:rPr lang="pt-BR" dirty="0"/>
              <a:t>Público-Alvo: Formandos (Escolas, Cursos e Faculdade)</a:t>
            </a:r>
          </a:p>
          <a:p>
            <a:pPr marL="109728" indent="0">
              <a:buNone/>
            </a:pPr>
            <a:r>
              <a:rPr lang="pt-BR" dirty="0"/>
              <a:t>Concorrentes: Forma Turismo e UP Formatura</a:t>
            </a:r>
          </a:p>
          <a:p>
            <a:pPr marL="109728" indent="0">
              <a:buNone/>
            </a:pPr>
            <a:endParaRPr lang="pt-BR" dirty="0"/>
          </a:p>
          <a:p>
            <a:pPr marL="109728" indent="0">
              <a:buNone/>
            </a:pPr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Briefing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7088" y="68095"/>
            <a:ext cx="2988285" cy="187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52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Brainstorming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193" y="162343"/>
            <a:ext cx="2988285" cy="1875003"/>
          </a:xfrm>
          <a:prstGeom prst="rect">
            <a:avLst/>
          </a:prstGeom>
        </p:spPr>
      </p:pic>
      <p:pic>
        <p:nvPicPr>
          <p:cNvPr id="12" name="Espaço Reservado para Conteúdo 11">
            <a:extLst>
              <a:ext uri="{FF2B5EF4-FFF2-40B4-BE49-F238E27FC236}">
                <a16:creationId xmlns:a16="http://schemas.microsoft.com/office/drawing/2014/main" id="{3930ED61-ED9D-432E-82D3-6F7321F6D4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3170" y="1481138"/>
            <a:ext cx="6465659" cy="4525962"/>
          </a:xfrm>
        </p:spPr>
      </p:pic>
    </p:spTree>
    <p:extLst>
      <p:ext uri="{BB962C8B-B14F-4D97-AF65-F5344CB8AC3E}">
        <p14:creationId xmlns:p14="http://schemas.microsoft.com/office/powerpoint/2010/main" val="208682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Benchmarking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193" y="162343"/>
            <a:ext cx="2988285" cy="1875003"/>
          </a:xfrm>
          <a:prstGeom prst="rect">
            <a:avLst/>
          </a:prstGeom>
        </p:spPr>
      </p:pic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FF33695C-BE40-4D3F-A658-DE74FDC4DE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529933"/>
            <a:ext cx="7310134" cy="3671808"/>
          </a:xfrm>
        </p:spPr>
      </p:pic>
      <p:sp>
        <p:nvSpPr>
          <p:cNvPr id="2" name="CaixaDeTexto 1"/>
          <p:cNvSpPr txBox="1"/>
          <p:nvPr/>
        </p:nvSpPr>
        <p:spPr>
          <a:xfrm>
            <a:off x="8727578" y="2037346"/>
            <a:ext cx="2302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Os depoimentos exibidos na index</a:t>
            </a:r>
          </a:p>
        </p:txBody>
      </p:sp>
    </p:spTree>
    <p:extLst>
      <p:ext uri="{BB962C8B-B14F-4D97-AF65-F5344CB8AC3E}">
        <p14:creationId xmlns:p14="http://schemas.microsoft.com/office/powerpoint/2010/main" val="2554775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Benchmarking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193" y="162343"/>
            <a:ext cx="2988285" cy="1875003"/>
          </a:xfrm>
          <a:prstGeom prst="rect">
            <a:avLst/>
          </a:prstGeom>
        </p:spPr>
      </p:pic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27CE6A14-4033-41B2-A993-C308093820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417638"/>
            <a:ext cx="7351960" cy="3681584"/>
          </a:xfrm>
        </p:spPr>
      </p:pic>
      <p:sp>
        <p:nvSpPr>
          <p:cNvPr id="2" name="Retângulo 1"/>
          <p:cNvSpPr/>
          <p:nvPr/>
        </p:nvSpPr>
        <p:spPr>
          <a:xfrm>
            <a:off x="1145059" y="1417638"/>
            <a:ext cx="6219568" cy="8312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" name="Conector de seta reta 5"/>
          <p:cNvCxnSpPr/>
          <p:nvPr/>
        </p:nvCxnSpPr>
        <p:spPr>
          <a:xfrm>
            <a:off x="7438768" y="2100649"/>
            <a:ext cx="1416908" cy="568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9119286" y="2586681"/>
            <a:ext cx="17628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área de destino separadas por nome</a:t>
            </a:r>
          </a:p>
        </p:txBody>
      </p:sp>
    </p:spTree>
    <p:extLst>
      <p:ext uri="{BB962C8B-B14F-4D97-AF65-F5344CB8AC3E}">
        <p14:creationId xmlns:p14="http://schemas.microsoft.com/office/powerpoint/2010/main" val="2163909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Benchmarking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193" y="162343"/>
            <a:ext cx="2988285" cy="1875003"/>
          </a:xfrm>
          <a:prstGeom prst="rect">
            <a:avLst/>
          </a:prstGeom>
        </p:spPr>
      </p:pic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F44994F7-8ECA-496F-8C31-F21022E8D1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186" y="1417638"/>
            <a:ext cx="9024410" cy="4525962"/>
          </a:xfrm>
        </p:spPr>
      </p:pic>
      <p:sp>
        <p:nvSpPr>
          <p:cNvPr id="2" name="Retângulo 1"/>
          <p:cNvSpPr/>
          <p:nvPr/>
        </p:nvSpPr>
        <p:spPr>
          <a:xfrm>
            <a:off x="6812692" y="2858530"/>
            <a:ext cx="2767913" cy="289148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" name="Conector de seta reta 5"/>
          <p:cNvCxnSpPr/>
          <p:nvPr/>
        </p:nvCxnSpPr>
        <p:spPr>
          <a:xfrm>
            <a:off x="9737124" y="3056238"/>
            <a:ext cx="428368" cy="296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10165492" y="3433042"/>
            <a:ext cx="18740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Foto com botões enviando para paginas diferentes </a:t>
            </a:r>
          </a:p>
        </p:txBody>
      </p:sp>
    </p:spTree>
    <p:extLst>
      <p:ext uri="{BB962C8B-B14F-4D97-AF65-F5344CB8AC3E}">
        <p14:creationId xmlns:p14="http://schemas.microsoft.com/office/powerpoint/2010/main" val="15591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Benchmarking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193" y="162343"/>
            <a:ext cx="2988285" cy="1875003"/>
          </a:xfrm>
          <a:prstGeom prst="rect">
            <a:avLst/>
          </a:prstGeom>
        </p:spPr>
      </p:pic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4D389406-339F-4B9D-A4C1-A0A331F494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884" y="1417638"/>
            <a:ext cx="8997064" cy="4525962"/>
          </a:xfrm>
        </p:spPr>
      </p:pic>
      <p:sp>
        <p:nvSpPr>
          <p:cNvPr id="2" name="Retângulo 1"/>
          <p:cNvSpPr/>
          <p:nvPr/>
        </p:nvSpPr>
        <p:spPr>
          <a:xfrm>
            <a:off x="4926435" y="2198742"/>
            <a:ext cx="4539513" cy="363288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6" name="Conector de seta reta 5"/>
          <p:cNvCxnSpPr/>
          <p:nvPr/>
        </p:nvCxnSpPr>
        <p:spPr>
          <a:xfrm>
            <a:off x="9465948" y="2718486"/>
            <a:ext cx="658355" cy="82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/>
        </p:nvSpPr>
        <p:spPr>
          <a:xfrm>
            <a:off x="10155018" y="2499833"/>
            <a:ext cx="15513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maneira que o texto foi distribuído</a:t>
            </a:r>
          </a:p>
        </p:txBody>
      </p:sp>
    </p:spTree>
    <p:extLst>
      <p:ext uri="{BB962C8B-B14F-4D97-AF65-F5344CB8AC3E}">
        <p14:creationId xmlns:p14="http://schemas.microsoft.com/office/powerpoint/2010/main" val="279562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Palheta de Cores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7193" y="162343"/>
            <a:ext cx="2988285" cy="1875003"/>
          </a:xfrm>
          <a:prstGeom prst="rect">
            <a:avLst/>
          </a:prstGeom>
        </p:spPr>
      </p:pic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19E17FF9-C89C-471D-B03C-46B4DC47F0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732" y="2300269"/>
            <a:ext cx="7700535" cy="2887700"/>
          </a:xfrm>
        </p:spPr>
      </p:pic>
    </p:spTree>
    <p:extLst>
      <p:ext uri="{BB962C8B-B14F-4D97-AF65-F5344CB8AC3E}">
        <p14:creationId xmlns:p14="http://schemas.microsoft.com/office/powerpoint/2010/main" val="2406104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Violeta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tf00001197</Template>
  <TotalTime>610</TotalTime>
  <Words>200</Words>
  <Application>Microsoft Office PowerPoint</Application>
  <PresentationFormat>Widescreen</PresentationFormat>
  <Paragraphs>63</Paragraphs>
  <Slides>21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8" baseType="lpstr">
      <vt:lpstr>Lucida Sans Unicode</vt:lpstr>
      <vt:lpstr>Rage Italic</vt:lpstr>
      <vt:lpstr>Times New Roman</vt:lpstr>
      <vt:lpstr>Verdana</vt:lpstr>
      <vt:lpstr>Wingdings 2</vt:lpstr>
      <vt:lpstr>Wingdings 3</vt:lpstr>
      <vt:lpstr>Concurso</vt:lpstr>
      <vt:lpstr>Apresentação do PowerPoint</vt:lpstr>
      <vt:lpstr>Objetivo</vt:lpstr>
      <vt:lpstr>Briefing</vt:lpstr>
      <vt:lpstr>Brainstorming</vt:lpstr>
      <vt:lpstr>Benchmarking</vt:lpstr>
      <vt:lpstr>Benchmarking</vt:lpstr>
      <vt:lpstr>Benchmarking</vt:lpstr>
      <vt:lpstr>Benchmarking</vt:lpstr>
      <vt:lpstr>Palheta de Cores</vt:lpstr>
      <vt:lpstr>Sitemap</vt:lpstr>
      <vt:lpstr>Modelo Conceitual: Banco de Dados</vt:lpstr>
      <vt:lpstr>Modelo Logico: Banco de Dados</vt:lpstr>
      <vt:lpstr>UML: Caso de Uso</vt:lpstr>
      <vt:lpstr>UML: Classes</vt:lpstr>
      <vt:lpstr>EAP</vt:lpstr>
      <vt:lpstr>Descritivo Cronograma</vt:lpstr>
      <vt:lpstr>Wireframes</vt:lpstr>
      <vt:lpstr>Apresentação do Produto</vt:lpstr>
      <vt:lpstr>Conclusão</vt:lpstr>
      <vt:lpstr>Integrantes </vt:lpstr>
      <vt:lpstr>that's all folks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Técnico em Informática 2016.5</dc:creator>
  <cp:lastModifiedBy>Jéssica Emily</cp:lastModifiedBy>
  <cp:revision>36</cp:revision>
  <dcterms:created xsi:type="dcterms:W3CDTF">2017-09-28T12:26:08Z</dcterms:created>
  <dcterms:modified xsi:type="dcterms:W3CDTF">2018-01-30T15:40:14Z</dcterms:modified>
</cp:coreProperties>
</file>

<file path=docProps/thumbnail.jpeg>
</file>